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7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FF6D-524C-45B1-9E1B-99C76B5FC6DC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7B6DD-245B-4578-B058-A1908919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1" y="1153549"/>
            <a:ext cx="10030265" cy="3699803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KG Makes You Stronger" panose="02000000000000000000" pitchFamily="2" charset="0"/>
              </a:rPr>
              <a:t>Declaration </a:t>
            </a:r>
            <a:br>
              <a:rPr lang="en-US" sz="7200" dirty="0" smtClean="0">
                <a:solidFill>
                  <a:schemeClr val="bg1"/>
                </a:solidFill>
                <a:latin typeface="KG Makes You Stronger" panose="02000000000000000000" pitchFamily="2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KG Makes You Stronger" panose="02000000000000000000" pitchFamily="2" charset="0"/>
              </a:rPr>
              <a:t>of </a:t>
            </a:r>
            <a:br>
              <a:rPr lang="en-US" sz="7200" dirty="0" smtClean="0">
                <a:solidFill>
                  <a:schemeClr val="bg1"/>
                </a:solidFill>
                <a:latin typeface="KG Makes You Stronger" panose="02000000000000000000" pitchFamily="2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KG Makes You Stronger" panose="02000000000000000000" pitchFamily="2" charset="0"/>
              </a:rPr>
              <a:t>Independence</a:t>
            </a:r>
            <a:endParaRPr lang="en-US" sz="7200" dirty="0">
              <a:solidFill>
                <a:schemeClr val="bg1"/>
              </a:solidFill>
              <a:latin typeface="KG Makes You Stronger" panose="02000000000000000000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65760" y="196949"/>
            <a:ext cx="11521440" cy="6372664"/>
          </a:xfrm>
          <a:prstGeom prst="bevel">
            <a:avLst/>
          </a:prstGeom>
          <a:noFill/>
          <a:ln w="444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457200"/>
            <a:ext cx="4571999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Location of the Second Continental Congress</a:t>
            </a:r>
            <a:endParaRPr lang="en-US" dirty="0">
              <a:solidFill>
                <a:schemeClr val="bg1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317" y="2588455"/>
            <a:ext cx="3932237" cy="357595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Philadelphia</a:t>
            </a:r>
            <a:endParaRPr lang="en-US" sz="2400" dirty="0">
              <a:solidFill>
                <a:schemeClr val="bg1"/>
              </a:solidFill>
              <a:latin typeface="KG Cold Coffee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354" y="457200"/>
            <a:ext cx="4600135" cy="1793631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Who was in attendance?</a:t>
            </a:r>
            <a:endParaRPr lang="en-US" dirty="0">
              <a:solidFill>
                <a:schemeClr val="bg1"/>
              </a:solidFill>
              <a:latin typeface="KG Cold Coffee" panose="02000505000000020004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48" y="966962"/>
            <a:ext cx="3937812" cy="52515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3034"/>
            <a:ext cx="4843560" cy="35759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John Adams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Ben Franklin</a:t>
            </a:r>
          </a:p>
          <a:p>
            <a:endParaRPr lang="en-US" sz="2000" dirty="0">
              <a:solidFill>
                <a:schemeClr val="bg1"/>
              </a:solidFill>
              <a:latin typeface="KG Cold Coffee" panose="02000505000000020004" pitchFamily="2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KG Cold Coffee" panose="02000505000000020004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Thomas Jefferson was the main author.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G Cold Coffee" panose="02000505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6394" y="794824"/>
            <a:ext cx="4262511" cy="5549705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8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2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Independence Day!</a:t>
            </a:r>
            <a:endParaRPr lang="en-US" dirty="0">
              <a:solidFill>
                <a:schemeClr val="bg1"/>
              </a:solidFill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271"/>
            <a:ext cx="10373751" cy="2071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Presented to the delegates on July 2, 1776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Adopted by the Congress on July 4, 1776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John Hancock had the largest signature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68" y="4067615"/>
            <a:ext cx="2699463" cy="22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2560320"/>
            <a:ext cx="10515600" cy="200215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KG Cold Coffee" panose="02000505000000020004" pitchFamily="2" charset="0"/>
              </a:rPr>
              <a:t>Put the chart on the next slide in your notebook.</a:t>
            </a:r>
            <a:endParaRPr lang="en-US" sz="4800" dirty="0">
              <a:solidFill>
                <a:schemeClr val="bg1"/>
              </a:solidFill>
              <a:latin typeface="KG Cold Coffee" panose="02000505000000020004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will need a full page.  Turn your notebook to the side (landscape) to draw the chart.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3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9489" y="872197"/>
            <a:ext cx="11451102" cy="1406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1311" y="126609"/>
            <a:ext cx="14067" cy="65696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13520" y="126608"/>
            <a:ext cx="14067" cy="65696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69102" y="126608"/>
            <a:ext cx="14067" cy="65696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1536" y="253181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KG Cold Coffee" panose="02000505000000020004" pitchFamily="2" charset="0"/>
              </a:rPr>
              <a:t>Preamble</a:t>
            </a:r>
            <a:endParaRPr lang="en-US" sz="2000" dirty="0">
              <a:solidFill>
                <a:srgbClr val="C00000"/>
              </a:solidFill>
              <a:latin typeface="KG Cold Coffee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9960" y="108041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KG Cold Coffee" panose="02000505000000020004" pitchFamily="2" charset="0"/>
              </a:rPr>
              <a:t>Natural Rights</a:t>
            </a:r>
            <a:endParaRPr lang="en-US" sz="2000" dirty="0">
              <a:solidFill>
                <a:srgbClr val="C00000"/>
              </a:solidFill>
              <a:latin typeface="KG Cold Coffee" panose="02000505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2169" y="253181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KG Cold Coffee" panose="02000505000000020004" pitchFamily="2" charset="0"/>
              </a:rPr>
              <a:t>Grievances</a:t>
            </a:r>
            <a:endParaRPr lang="en-US" sz="2000" dirty="0">
              <a:solidFill>
                <a:srgbClr val="C00000"/>
              </a:solidFill>
              <a:latin typeface="KG Cold Coffee" panose="02000505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0311" y="261929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KG Cold Coffee" panose="02000505000000020004" pitchFamily="2" charset="0"/>
              </a:rPr>
              <a:t>Resolutions</a:t>
            </a:r>
            <a:endParaRPr lang="en-US" sz="2000" dirty="0">
              <a:solidFill>
                <a:srgbClr val="C0000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88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KG Cold Coffee</vt:lpstr>
      <vt:lpstr>KG Makes You Stronger</vt:lpstr>
      <vt:lpstr>Office Theme</vt:lpstr>
      <vt:lpstr>Declaration  of  Independence</vt:lpstr>
      <vt:lpstr>Location of the Second Continental Congress</vt:lpstr>
      <vt:lpstr>Who was in attendance?</vt:lpstr>
      <vt:lpstr>Independence Day!</vt:lpstr>
      <vt:lpstr>Put the chart on the next slide in your notebook.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Declaration of Independence</dc:title>
  <dc:creator>Lori McCluskey</dc:creator>
  <cp:lastModifiedBy>Lori McCluskey</cp:lastModifiedBy>
  <cp:revision>11</cp:revision>
  <dcterms:created xsi:type="dcterms:W3CDTF">2017-11-18T18:47:54Z</dcterms:created>
  <dcterms:modified xsi:type="dcterms:W3CDTF">2017-11-18T22:06:49Z</dcterms:modified>
</cp:coreProperties>
</file>